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6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90BC1-8939-4F91-9E99-DEE9BE8391A0}" type="datetimeFigureOut">
              <a:rPr lang="es-AR" smtClean="0"/>
              <a:pPr/>
              <a:t>11/07/2019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FC05C-8662-4F0A-A016-BDC22D6060F4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90BC1-8939-4F91-9E99-DEE9BE8391A0}" type="datetimeFigureOut">
              <a:rPr lang="es-AR" smtClean="0"/>
              <a:pPr/>
              <a:t>11/07/2019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FC05C-8662-4F0A-A016-BDC22D6060F4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90BC1-8939-4F91-9E99-DEE9BE8391A0}" type="datetimeFigureOut">
              <a:rPr lang="es-AR" smtClean="0"/>
              <a:pPr/>
              <a:t>11/07/2019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FC05C-8662-4F0A-A016-BDC22D6060F4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90BC1-8939-4F91-9E99-DEE9BE8391A0}" type="datetimeFigureOut">
              <a:rPr lang="es-AR" smtClean="0"/>
              <a:pPr/>
              <a:t>11/07/2019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FC05C-8662-4F0A-A016-BDC22D6060F4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90BC1-8939-4F91-9E99-DEE9BE8391A0}" type="datetimeFigureOut">
              <a:rPr lang="es-AR" smtClean="0"/>
              <a:pPr/>
              <a:t>11/07/2019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FC05C-8662-4F0A-A016-BDC22D6060F4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90BC1-8939-4F91-9E99-DEE9BE8391A0}" type="datetimeFigureOut">
              <a:rPr lang="es-AR" smtClean="0"/>
              <a:pPr/>
              <a:t>11/07/2019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FC05C-8662-4F0A-A016-BDC22D6060F4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90BC1-8939-4F91-9E99-DEE9BE8391A0}" type="datetimeFigureOut">
              <a:rPr lang="es-AR" smtClean="0"/>
              <a:pPr/>
              <a:t>11/07/2019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FC05C-8662-4F0A-A016-BDC22D6060F4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90BC1-8939-4F91-9E99-DEE9BE8391A0}" type="datetimeFigureOut">
              <a:rPr lang="es-AR" smtClean="0"/>
              <a:pPr/>
              <a:t>11/07/2019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FC05C-8662-4F0A-A016-BDC22D6060F4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90BC1-8939-4F91-9E99-DEE9BE8391A0}" type="datetimeFigureOut">
              <a:rPr lang="es-AR" smtClean="0"/>
              <a:pPr/>
              <a:t>11/07/2019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FC05C-8662-4F0A-A016-BDC22D6060F4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90BC1-8939-4F91-9E99-DEE9BE8391A0}" type="datetimeFigureOut">
              <a:rPr lang="es-AR" smtClean="0"/>
              <a:pPr/>
              <a:t>11/07/2019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FC05C-8662-4F0A-A016-BDC22D6060F4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90BC1-8939-4F91-9E99-DEE9BE8391A0}" type="datetimeFigureOut">
              <a:rPr lang="es-AR" smtClean="0"/>
              <a:pPr/>
              <a:t>11/07/2019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FC05C-8662-4F0A-A016-BDC22D6060F4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590BC1-8939-4F91-9E99-DEE9BE8391A0}" type="datetimeFigureOut">
              <a:rPr lang="es-AR" smtClean="0"/>
              <a:pPr/>
              <a:t>11/07/2019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7FC05C-8662-4F0A-A016-BDC22D6060F4}" type="slidenum">
              <a:rPr lang="es-AR" smtClean="0"/>
              <a:pPr/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14282" y="0"/>
            <a:ext cx="7772400" cy="1470025"/>
          </a:xfrm>
        </p:spPr>
        <p:txBody>
          <a:bodyPr>
            <a:normAutofit fontScale="90000"/>
          </a:bodyPr>
          <a:lstStyle/>
          <a:p>
            <a:pPr algn="just"/>
            <a:r>
              <a:rPr lang="es-AR" sz="4000" dirty="0" smtClean="0">
                <a:latin typeface="Arial Black" pitchFamily="34" charset="0"/>
              </a:rPr>
              <a:t/>
            </a:r>
            <a:br>
              <a:rPr lang="es-AR" sz="4000" dirty="0" smtClean="0">
                <a:latin typeface="Arial Black" pitchFamily="34" charset="0"/>
              </a:rPr>
            </a:br>
            <a:r>
              <a:rPr lang="es-AR" sz="2700" u="sng" dirty="0" smtClean="0">
                <a:solidFill>
                  <a:srgbClr val="FF0000"/>
                </a:solidFill>
                <a:latin typeface="Arial Black" pitchFamily="34" charset="0"/>
              </a:rPr>
              <a:t>TALLER DE FORMACIÓN:</a:t>
            </a:r>
            <a:br>
              <a:rPr lang="es-AR" sz="2700" u="sng" dirty="0" smtClean="0">
                <a:solidFill>
                  <a:srgbClr val="FF0000"/>
                </a:solidFill>
                <a:latin typeface="Arial Black" pitchFamily="34" charset="0"/>
              </a:rPr>
            </a:br>
            <a:endParaRPr lang="es-AR" u="sng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0" y="928670"/>
            <a:ext cx="9144000" cy="2000264"/>
          </a:xfrm>
        </p:spPr>
        <p:txBody>
          <a:bodyPr>
            <a:noAutofit/>
          </a:bodyPr>
          <a:lstStyle/>
          <a:p>
            <a:r>
              <a:rPr lang="es-A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Cuándo?: </a:t>
            </a:r>
            <a:r>
              <a:rPr lang="es-AR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el próximo lunes </a:t>
            </a:r>
            <a:r>
              <a:rPr lang="es-A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26 </a:t>
            </a:r>
            <a:r>
              <a:rPr lang="es-A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 </a:t>
            </a:r>
            <a:r>
              <a:rPr lang="es-A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AGOSTO, </a:t>
            </a:r>
            <a:r>
              <a:rPr lang="es-A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 las 20.45 hs, luego </a:t>
            </a:r>
            <a:r>
              <a:rPr lang="es-AR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 la </a:t>
            </a:r>
            <a:r>
              <a:rPr lang="es-A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misa. </a:t>
            </a:r>
          </a:p>
          <a:p>
            <a:r>
              <a:rPr lang="es-A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Tema: </a:t>
            </a:r>
            <a:r>
              <a:rPr lang="es-A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es-AR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EL SECRETARIADO</a:t>
            </a:r>
            <a:r>
              <a:rPr lang="es-A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”</a:t>
            </a:r>
            <a:endParaRPr lang="es-AR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es-A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¿Donde? en </a:t>
            </a:r>
            <a:r>
              <a:rPr lang="es-AR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nuestra casa de Calle Belgrano </a:t>
            </a:r>
            <a:r>
              <a:rPr lang="es-A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3436</a:t>
            </a:r>
          </a:p>
          <a:p>
            <a:r>
              <a:rPr lang="es-AR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¡¡¡Los esperamos!!!</a:t>
            </a:r>
          </a:p>
        </p:txBody>
      </p:sp>
      <p:pic>
        <p:nvPicPr>
          <p:cNvPr id="4" name="3 Imagen" descr="TALLERES DE FORMACIO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238500"/>
            <a:ext cx="9144000" cy="36195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Solsticio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</TotalTime>
  <Words>39</Words>
  <Application>Microsoft Office PowerPoint</Application>
  <PresentationFormat>Presentación en pantalla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 TALLER DE FORMACIÓN: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TALLER DE FORMACION: Tema: PRECURSILLO</dc:title>
  <dc:creator>MCC</dc:creator>
  <cp:lastModifiedBy>MCC</cp:lastModifiedBy>
  <cp:revision>12</cp:revision>
  <dcterms:created xsi:type="dcterms:W3CDTF">2018-08-24T19:43:05Z</dcterms:created>
  <dcterms:modified xsi:type="dcterms:W3CDTF">2019-07-11T22:37:44Z</dcterms:modified>
</cp:coreProperties>
</file>